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1416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B9EF7-47EE-4C0A-8D6F-685C3A044A64}" type="datetimeFigureOut">
              <a:rPr lang="uk-UA" smtClean="0"/>
              <a:t>12.06.2026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6ABFC-72F4-4235-B936-6701608E7D2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0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264864-FFA3-4266-8019-1ED724FDE9CD}" type="slidenum">
              <a:rPr lang="uk-UA" smtClean="0"/>
              <a:pPr>
                <a:defRPr/>
              </a:pPr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0113" y="2852738"/>
            <a:ext cx="7772400" cy="28813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1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>
                <a:solidFill>
                  <a:srgbClr val="002060"/>
                </a:solidFill>
              </a:rPr>
              <a:t>Анкета</a:t>
            </a:r>
            <a:r>
              <a:rPr lang="ru-RU" sz="4000" dirty="0">
                <a:solidFill>
                  <a:srgbClr val="002060"/>
                </a:solidFill>
              </a:rPr>
              <a:t> </a:t>
            </a:r>
            <a:r>
              <a:rPr lang="ru-RU" sz="4000" b="1" dirty="0">
                <a:solidFill>
                  <a:srgbClr val="002060"/>
                </a:solidFill>
              </a:rPr>
              <a:t>для </a:t>
            </a:r>
            <a:r>
              <a:rPr lang="ru-RU" sz="4000" b="1" dirty="0" err="1">
                <a:solidFill>
                  <a:srgbClr val="002060"/>
                </a:solidFill>
              </a:rPr>
              <a:t>опитування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здобувачів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освіти</a:t>
            </a:r>
            <a:r>
              <a:rPr lang="ru-RU" sz="4000" b="1" dirty="0">
                <a:solidFill>
                  <a:srgbClr val="002060"/>
                </a:solidFill>
              </a:rPr>
              <a:t>, </a:t>
            </a:r>
            <a:r>
              <a:rPr lang="ru-RU" sz="4000" b="1" dirty="0" err="1">
                <a:solidFill>
                  <a:srgbClr val="002060"/>
                </a:solidFill>
              </a:rPr>
              <a:t>щодо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якості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освітньої</a:t>
            </a:r>
            <a:r>
              <a:rPr lang="ru-RU" sz="4000" b="1" dirty="0">
                <a:solidFill>
                  <a:srgbClr val="002060"/>
                </a:solidFill>
              </a:rPr>
              <a:t> </a:t>
            </a:r>
            <a:r>
              <a:rPr lang="ru-RU" sz="4000" b="1" dirty="0" err="1">
                <a:solidFill>
                  <a:srgbClr val="002060"/>
                </a:solidFill>
              </a:rPr>
              <a:t>програми</a:t>
            </a:r>
            <a:r>
              <a:rPr lang="ru-RU" sz="4000" b="1" dirty="0">
                <a:solidFill>
                  <a:srgbClr val="002060"/>
                </a:solidFill>
              </a:rPr>
              <a:t> та </a:t>
            </a:r>
            <a:r>
              <a:rPr lang="ru-RU" sz="4000" b="1" dirty="0" err="1">
                <a:solidFill>
                  <a:srgbClr val="002060"/>
                </a:solidFill>
              </a:rPr>
              <a:t>задоволеності</a:t>
            </a:r>
            <a:r>
              <a:rPr lang="ru-RU" sz="4000" b="1" dirty="0">
                <a:solidFill>
                  <a:srgbClr val="002060"/>
                </a:solidFill>
              </a:rPr>
              <a:t> методами </a:t>
            </a:r>
            <a:r>
              <a:rPr lang="ru-RU" sz="4000" b="1" dirty="0" err="1">
                <a:solidFill>
                  <a:srgbClr val="002060"/>
                </a:solidFill>
              </a:rPr>
              <a:t>навчання</a:t>
            </a:r>
            <a:r>
              <a:rPr lang="ru-RU" sz="4000" b="1" dirty="0">
                <a:solidFill>
                  <a:srgbClr val="002060"/>
                </a:solidFill>
              </a:rPr>
              <a:t> та </a:t>
            </a:r>
            <a:r>
              <a:rPr lang="ru-RU" sz="4000" b="1" dirty="0" err="1">
                <a:solidFill>
                  <a:srgbClr val="002060"/>
                </a:solidFill>
              </a:rPr>
              <a:t>викладання</a:t>
            </a:r>
            <a:r>
              <a:rPr lang="ru-RU" sz="4000" b="1" dirty="0">
                <a:solidFill>
                  <a:srgbClr val="002060"/>
                </a:solidFill>
              </a:rPr>
              <a:t> в  </a:t>
            </a:r>
            <a:r>
              <a:rPr lang="ru-RU" sz="4000" b="1" dirty="0" err="1">
                <a:solidFill>
                  <a:srgbClr val="002060"/>
                </a:solidFill>
              </a:rPr>
              <a:t>коледжі</a:t>
            </a:r>
            <a:endParaRPr lang="uk-UA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5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Pictures\Screenshots\Знімок екрана (47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948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Screenshots\Знімок екрана (48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8964488" cy="47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258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Pictures\Screenshots\Знімок екрана (49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345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Pictures\Screenshots\Знімок екрана (50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148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Pictures\Screenshots\Знімок екрана (51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163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Pictures\Screenshots\Знімок екрана (52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43999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416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Pictures\Screenshots\Знімок екрана (53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12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Screenshots\Знімок екрана (21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3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Pictures\Screenshots\Знімок екрана (35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914400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46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Screenshots\Знімок екрана (23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8840"/>
            <a:ext cx="8712968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21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Pictures\Screenshots\Знімок екрана (36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4864"/>
            <a:ext cx="9036496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3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Screenshots\Знімок екрана (43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76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Pictures\Screenshots\Знімок екрана (44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982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Screenshots\Знімок екрана (45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036495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454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Screenshots\Знімок екрана (46)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397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281</TotalTime>
  <Words>1</Words>
  <Application>Microsoft Office PowerPoint</Application>
  <PresentationFormat>Экран (4:3)</PresentationFormat>
  <Paragraphs>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        АНКЕТА   Анкета для опитування здобувачів освіти, щодо якості освітньої програми та задоволеності методами навчання та викладання в  коледжі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Анкета для опитування здобувачів освіти, щодо якості освітньої програми та задоволеності методами навчання та викладання в  коледжі</dc:title>
  <dc:creator>User</dc:creator>
  <cp:lastModifiedBy>User</cp:lastModifiedBy>
  <cp:revision>11</cp:revision>
  <dcterms:created xsi:type="dcterms:W3CDTF">2026-03-30T07:37:53Z</dcterms:created>
  <dcterms:modified xsi:type="dcterms:W3CDTF">2026-06-12T06:46:04Z</dcterms:modified>
</cp:coreProperties>
</file>