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 Black" pitchFamily="34" charset="0"/>
              </a:rPr>
              <a:t>День</a:t>
            </a:r>
            <a:br>
              <a:rPr lang="uk-UA" dirty="0" smtClean="0">
                <a:latin typeface="Arial Black" pitchFamily="34" charset="0"/>
              </a:rPr>
            </a:br>
            <a:r>
              <a:rPr lang="uk-UA" dirty="0" smtClean="0">
                <a:latin typeface="Arial Black" pitchFamily="34" charset="0"/>
              </a:rPr>
              <a:t>педіатра</a:t>
            </a:r>
            <a:br>
              <a:rPr lang="uk-UA" dirty="0" smtClean="0">
                <a:latin typeface="Arial Black" pitchFamily="34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FF0000"/>
                </a:solidFill>
              </a:rPr>
              <a:t>20.11.22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256"/>
            <a:ext cx="7486680" cy="257174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Arial Black" pitchFamily="34" charset="0"/>
              </a:rPr>
              <a:t>Міжнародний день дитини</a:t>
            </a:r>
          </a:p>
          <a:p>
            <a:endParaRPr lang="uk-UA" sz="40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uk-UA" sz="3200" b="1" dirty="0" smtClean="0">
                <a:solidFill>
                  <a:srgbClr val="FFC000"/>
                </a:solidFill>
                <a:latin typeface="Arial Black" pitchFamily="34" charset="0"/>
              </a:rPr>
              <a:t>Викладач Кубані Я.М.</a:t>
            </a:r>
            <a:endParaRPr lang="ru-RU" sz="32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Святкування</a:t>
            </a:r>
            <a:r>
              <a:rPr lang="ru-RU" dirty="0" smtClean="0"/>
              <a:t> Дня </a:t>
            </a:r>
            <a:r>
              <a:rPr lang="ru-RU" dirty="0" err="1" smtClean="0"/>
              <a:t>педіатра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привернути</a:t>
            </a:r>
            <a:r>
              <a:rPr lang="ru-RU" dirty="0" smtClean="0"/>
              <a:t> </a:t>
            </a:r>
            <a:r>
              <a:rPr lang="ru-RU" dirty="0" err="1" smtClean="0"/>
              <a:t>увагу</a:t>
            </a:r>
            <a:r>
              <a:rPr lang="ru-RU" dirty="0" smtClean="0"/>
              <a:t> 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до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здоров′я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благополуччя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Особливу</a:t>
            </a:r>
            <a:r>
              <a:rPr lang="ru-RU" dirty="0" smtClean="0"/>
              <a:t> роль у </a:t>
            </a:r>
            <a:r>
              <a:rPr lang="ru-RU" dirty="0" err="1" smtClean="0"/>
              <a:t>підтримці</a:t>
            </a:r>
            <a:r>
              <a:rPr lang="ru-RU" dirty="0" smtClean="0"/>
              <a:t> </a:t>
            </a:r>
            <a:r>
              <a:rPr lang="ru-RU" dirty="0" err="1" smtClean="0"/>
              <a:t>дитячого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лікарі-педіатри</a:t>
            </a:r>
            <a:r>
              <a:rPr lang="ru-RU" dirty="0" smtClean="0"/>
              <a:t>.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 </a:t>
            </a:r>
            <a:r>
              <a:rPr lang="ru-RU" dirty="0" err="1" smtClean="0"/>
              <a:t>дбають</a:t>
            </a:r>
            <a:r>
              <a:rPr lang="ru-RU" dirty="0" smtClean="0"/>
              <a:t> про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малюка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миті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Педіатр</a:t>
            </a:r>
            <a:r>
              <a:rPr lang="ru-RU" dirty="0" smtClean="0"/>
              <a:t> </a:t>
            </a:r>
            <a:r>
              <a:rPr lang="ru-RU" dirty="0" err="1" smtClean="0"/>
              <a:t>консультує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того, як </a:t>
            </a:r>
            <a:r>
              <a:rPr lang="ru-RU" dirty="0" err="1" smtClean="0"/>
              <a:t>виростити</a:t>
            </a:r>
            <a:r>
              <a:rPr lang="ru-RU" dirty="0" smtClean="0"/>
              <a:t> </a:t>
            </a:r>
            <a:r>
              <a:rPr lang="ru-RU" dirty="0" err="1" smtClean="0"/>
              <a:t>малюка</a:t>
            </a:r>
            <a:r>
              <a:rPr lang="ru-RU" dirty="0" smtClean="0"/>
              <a:t> максимально </a:t>
            </a:r>
            <a:r>
              <a:rPr lang="ru-RU" dirty="0" err="1" smtClean="0"/>
              <a:t>здоровим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стежить</a:t>
            </a:r>
            <a:r>
              <a:rPr lang="ru-RU" dirty="0" smtClean="0"/>
              <a:t> за </a:t>
            </a:r>
            <a:r>
              <a:rPr lang="ru-RU" dirty="0" err="1" smtClean="0"/>
              <a:t>здоров’ям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аж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повноліття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dirty="0" smtClean="0"/>
              <a:t>Часто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де вони </a:t>
            </a:r>
            <a:r>
              <a:rPr lang="ru-RU" dirty="0" err="1" smtClean="0"/>
              <a:t>проживають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, де </a:t>
            </a:r>
            <a:r>
              <a:rPr lang="ru-RU" dirty="0" err="1" smtClean="0"/>
              <a:t>є</a:t>
            </a:r>
            <a:r>
              <a:rPr lang="ru-RU" dirty="0" smtClean="0"/>
              <a:t> 100 </a:t>
            </a:r>
            <a:r>
              <a:rPr lang="ru-RU" dirty="0" err="1" smtClean="0"/>
              <a:t>відсотково</a:t>
            </a:r>
            <a:r>
              <a:rPr lang="ru-RU" dirty="0" smtClean="0"/>
              <a:t> </a:t>
            </a:r>
            <a:r>
              <a:rPr lang="ru-RU" dirty="0" err="1" smtClean="0"/>
              <a:t>вирішеним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дитячої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сиріт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насильства</a:t>
            </a:r>
            <a:r>
              <a:rPr lang="ru-RU" dirty="0" smtClean="0"/>
              <a:t> над </a:t>
            </a:r>
            <a:r>
              <a:rPr lang="ru-RU" dirty="0" err="1" smtClean="0"/>
              <a:t>дітьми</a:t>
            </a:r>
            <a:r>
              <a:rPr lang="ru-RU" dirty="0" smtClean="0"/>
              <a:t>. Тому ООН </a:t>
            </a:r>
            <a:r>
              <a:rPr lang="ru-RU" dirty="0" err="1" smtClean="0"/>
              <a:t>оголосила</a:t>
            </a:r>
            <a:r>
              <a:rPr lang="ru-RU" dirty="0" smtClean="0"/>
              <a:t> 20 листопада </a:t>
            </a:r>
            <a:r>
              <a:rPr lang="ru-RU" dirty="0" err="1" smtClean="0"/>
              <a:t>всесвітнім</a:t>
            </a:r>
            <a:r>
              <a:rPr lang="ru-RU" dirty="0" smtClean="0"/>
              <a:t> днем </a:t>
            </a:r>
            <a:r>
              <a:rPr lang="ru-RU" dirty="0" err="1" smtClean="0"/>
              <a:t>дитини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20 листопада 1959 року </a:t>
            </a:r>
            <a:r>
              <a:rPr lang="ru-RU" dirty="0" err="1" smtClean="0"/>
              <a:t>прийняли</a:t>
            </a:r>
            <a:r>
              <a:rPr lang="ru-RU" dirty="0" smtClean="0"/>
              <a:t> «</a:t>
            </a:r>
            <a:r>
              <a:rPr lang="ru-RU" dirty="0" err="1" smtClean="0"/>
              <a:t>Декларацію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»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1989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20 листопада </a:t>
            </a:r>
            <a:r>
              <a:rPr lang="ru-RU" dirty="0" err="1" smtClean="0"/>
              <a:t>всесвітнім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прийнята</a:t>
            </a:r>
            <a:r>
              <a:rPr lang="ru-RU" dirty="0" smtClean="0"/>
              <a:t> «</a:t>
            </a:r>
            <a:r>
              <a:rPr lang="ru-RU" dirty="0" err="1" smtClean="0"/>
              <a:t>Конвенція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». </a:t>
            </a:r>
            <a:r>
              <a:rPr lang="ru-RU" dirty="0" err="1" smtClean="0"/>
              <a:t>Найголовніше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росла здоровою. І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миті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малюка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за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дбати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3068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r>
              <a:rPr lang="vi-VN" dirty="0" smtClean="0"/>
              <a:t>Педіатрі́я (від грец. </a:t>
            </a:r>
            <a:r>
              <a:rPr lang="el-GR" dirty="0" smtClean="0"/>
              <a:t>παιδίον — </a:t>
            </a:r>
            <a:r>
              <a:rPr lang="vi-VN" dirty="0" smtClean="0"/>
              <a:t>дитина та грец. </a:t>
            </a:r>
            <a:r>
              <a:rPr lang="el-GR" dirty="0" smtClean="0"/>
              <a:t>ιατρεία — </a:t>
            </a:r>
            <a:r>
              <a:rPr lang="vi-VN" dirty="0" smtClean="0"/>
              <a:t>лікування) — галузь у медичній науці, головним завданням якої є збереження або повернення здоров'я дитині, щоб дозволити їй у повній мірі реалізувати свій вроджений життєвий потенціал. На сьогодні педітрія охоплює вчення не лише про хвору, але й про здорову дитину. Сучасна педітрія має на меті попередити захворювання, чи звести до мінімуму наслідки вже існуючого.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педіатричної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дитячої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знизилася</a:t>
            </a:r>
            <a:r>
              <a:rPr lang="ru-RU" dirty="0" smtClean="0"/>
              <a:t> </a:t>
            </a:r>
            <a:r>
              <a:rPr lang="ru-RU" dirty="0" err="1" smtClean="0"/>
              <a:t>дитяча</a:t>
            </a:r>
            <a:r>
              <a:rPr lang="ru-RU" dirty="0" smtClean="0"/>
              <a:t> </a:t>
            </a:r>
            <a:r>
              <a:rPr lang="ru-RU" dirty="0" err="1" smtClean="0"/>
              <a:t>смертність</a:t>
            </a:r>
            <a:r>
              <a:rPr lang="ru-RU" dirty="0" smtClean="0"/>
              <a:t>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зменшилася</a:t>
            </a:r>
            <a:r>
              <a:rPr lang="ru-RU" dirty="0" smtClean="0"/>
              <a:t> </a:t>
            </a:r>
            <a:r>
              <a:rPr lang="ru-RU" dirty="0" err="1" smtClean="0"/>
              <a:t>захворюваність</a:t>
            </a:r>
            <a:r>
              <a:rPr lang="ru-RU" dirty="0" smtClean="0"/>
              <a:t> та </a:t>
            </a:r>
            <a:r>
              <a:rPr lang="ru-RU" dirty="0" err="1" smtClean="0"/>
              <a:t>летальність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поліпшився</a:t>
            </a:r>
            <a:r>
              <a:rPr lang="ru-RU" dirty="0" smtClean="0"/>
              <a:t>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ліквідований</a:t>
            </a:r>
            <a:r>
              <a:rPr lang="ru-RU" dirty="0" smtClean="0"/>
              <a:t> </a:t>
            </a:r>
            <a:r>
              <a:rPr lang="ru-RU" dirty="0" err="1" smtClean="0"/>
              <a:t>поліомієліт</a:t>
            </a:r>
            <a:r>
              <a:rPr lang="ru-RU" dirty="0" smtClean="0"/>
              <a:t>,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знизилася</a:t>
            </a:r>
            <a:r>
              <a:rPr lang="ru-RU" dirty="0" smtClean="0"/>
              <a:t> </a:t>
            </a:r>
            <a:r>
              <a:rPr lang="ru-RU" dirty="0" err="1" smtClean="0"/>
              <a:t>захворюваність</a:t>
            </a:r>
            <a:r>
              <a:rPr lang="ru-RU" dirty="0" smtClean="0"/>
              <a:t> на </a:t>
            </a:r>
            <a:r>
              <a:rPr lang="ru-RU" dirty="0" err="1" smtClean="0"/>
              <a:t>інфекційні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  <a:r>
              <a:rPr lang="ru-RU" dirty="0" err="1" smtClean="0"/>
              <a:t>Щирі</a:t>
            </a:r>
            <a:r>
              <a:rPr lang="ru-RU" dirty="0" smtClean="0"/>
              <a:t> </a:t>
            </a:r>
            <a:r>
              <a:rPr lang="ru-RU" dirty="0" err="1" smtClean="0"/>
              <a:t>вітання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діткам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лікарям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вирости</a:t>
            </a:r>
            <a:r>
              <a:rPr lang="ru-RU" dirty="0" smtClean="0"/>
              <a:t> </a:t>
            </a:r>
            <a:r>
              <a:rPr lang="ru-RU" dirty="0" err="1" smtClean="0"/>
              <a:t>здоровими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09120"/>
            <a:ext cx="2552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764704"/>
            <a:ext cx="5112567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98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Найбільшим</a:t>
            </a:r>
            <a:r>
              <a:rPr lang="ru-RU" dirty="0" smtClean="0"/>
              <a:t> скарбом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. </a:t>
            </a:r>
            <a:r>
              <a:rPr lang="ru-RU" dirty="0" err="1" smtClean="0"/>
              <a:t>Бо</a:t>
            </a:r>
            <a:r>
              <a:rPr lang="ru-RU" dirty="0" smtClean="0"/>
              <a:t> вони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!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приносять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радості</a:t>
            </a:r>
            <a:r>
              <a:rPr lang="ru-RU" dirty="0" smtClean="0"/>
              <a:t> та </a:t>
            </a:r>
            <a:r>
              <a:rPr lang="ru-RU" dirty="0" err="1" smtClean="0"/>
              <a:t>щастя</a:t>
            </a:r>
            <a:r>
              <a:rPr lang="ru-RU" dirty="0" smtClean="0"/>
              <a:t>. </a:t>
            </a:r>
            <a:r>
              <a:rPr lang="ru-RU" dirty="0" err="1" smtClean="0"/>
              <a:t>Уявити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без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без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галасу</a:t>
            </a:r>
            <a:r>
              <a:rPr lang="ru-RU" dirty="0" smtClean="0"/>
              <a:t>, </a:t>
            </a:r>
            <a:r>
              <a:rPr lang="ru-RU" dirty="0" err="1" smtClean="0"/>
              <a:t>сміху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пустощів</a:t>
            </a:r>
            <a:r>
              <a:rPr lang="ru-RU" dirty="0" smtClean="0"/>
              <a:t> просто нереально! На жаль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у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та </a:t>
            </a:r>
            <a:r>
              <a:rPr lang="ru-RU" dirty="0" err="1" smtClean="0"/>
              <a:t>отримують</a:t>
            </a:r>
            <a:r>
              <a:rPr lang="ru-RU" dirty="0" smtClean="0"/>
              <a:t> ту </a:t>
            </a:r>
            <a:r>
              <a:rPr lang="ru-RU" dirty="0" err="1" smtClean="0"/>
              <a:t>турботу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необхідною</a:t>
            </a:r>
            <a:r>
              <a:rPr lang="ru-RU" dirty="0" smtClean="0"/>
              <a:t>. Є </a:t>
            </a:r>
            <a:r>
              <a:rPr lang="ru-RU" dirty="0" err="1" smtClean="0"/>
              <a:t>діти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позбавлені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речей.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, в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народжує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6,89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народжуваності</a:t>
            </a:r>
            <a:r>
              <a:rPr lang="ru-RU" dirty="0" smtClean="0"/>
              <a:t> в </a:t>
            </a:r>
            <a:r>
              <a:rPr lang="ru-RU" dirty="0" err="1" smtClean="0"/>
              <a:t>Нігерії</a:t>
            </a:r>
            <a:r>
              <a:rPr lang="ru-RU" dirty="0" smtClean="0"/>
              <a:t>, де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народжують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7,58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r>
              <a:rPr lang="ru-RU" dirty="0" err="1" smtClean="0"/>
              <a:t>Найнижчий</a:t>
            </a:r>
            <a:r>
              <a:rPr lang="ru-RU" dirty="0" smtClean="0"/>
              <a:t> - в </a:t>
            </a:r>
            <a:r>
              <a:rPr lang="ru-RU" dirty="0" err="1" smtClean="0"/>
              <a:t>Сінгапурі</a:t>
            </a:r>
            <a:r>
              <a:rPr lang="ru-RU" dirty="0" smtClean="0"/>
              <a:t>, 0,8 </a:t>
            </a:r>
            <a:r>
              <a:rPr lang="ru-RU" dirty="0" err="1" smtClean="0"/>
              <a:t>дитини</a:t>
            </a:r>
            <a:r>
              <a:rPr lang="ru-RU" dirty="0" smtClean="0"/>
              <a:t> на одну </a:t>
            </a:r>
            <a:r>
              <a:rPr lang="ru-RU" dirty="0" err="1" smtClean="0"/>
              <a:t>жінку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7,6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49080"/>
            <a:ext cx="26193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Якою</a:t>
            </a:r>
            <a:r>
              <a:rPr lang="ru-RU" dirty="0" smtClean="0"/>
              <a:t> б </a:t>
            </a:r>
            <a:r>
              <a:rPr lang="ru-RU" dirty="0" err="1" smtClean="0"/>
              <a:t>розумною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талановитою</a:t>
            </a:r>
            <a:r>
              <a:rPr lang="ru-RU" dirty="0" smtClean="0"/>
              <a:t>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, вона все ж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опіку</a:t>
            </a:r>
            <a:r>
              <a:rPr lang="ru-RU" dirty="0" smtClean="0"/>
              <a:t>,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турботу</a:t>
            </a:r>
            <a:r>
              <a:rPr lang="ru-RU" dirty="0" smtClean="0"/>
              <a:t>, </a:t>
            </a:r>
            <a:r>
              <a:rPr lang="ru-RU" dirty="0" err="1" smtClean="0"/>
              <a:t>любов</a:t>
            </a:r>
            <a:r>
              <a:rPr lang="ru-RU" dirty="0" smtClean="0"/>
              <a:t>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постійну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. Ми люди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нелюдяно</a:t>
            </a:r>
            <a:r>
              <a:rPr lang="ru-RU" dirty="0" smtClean="0"/>
              <a:t> </a:t>
            </a:r>
            <a:r>
              <a:rPr lang="ru-RU" dirty="0" err="1" smtClean="0"/>
              <a:t>відмовляти</a:t>
            </a:r>
            <a:r>
              <a:rPr lang="ru-RU" dirty="0" smtClean="0"/>
              <a:t> нашим </a:t>
            </a:r>
            <a:r>
              <a:rPr lang="ru-RU" dirty="0" err="1" smtClean="0"/>
              <a:t>дітям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, особливо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реалії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вперто</a:t>
            </a:r>
            <a:r>
              <a:rPr lang="ru-RU" dirty="0" smtClean="0"/>
              <a:t> </a:t>
            </a:r>
            <a:r>
              <a:rPr lang="ru-RU" dirty="0" err="1" smtClean="0"/>
              <a:t>супроводжують</a:t>
            </a:r>
            <a:r>
              <a:rPr lang="ru-RU" dirty="0" smtClean="0"/>
              <a:t> нас у </a:t>
            </a:r>
            <a:r>
              <a:rPr lang="ru-RU" dirty="0" err="1" smtClean="0"/>
              <a:t>нашому</a:t>
            </a:r>
            <a:r>
              <a:rPr lang="ru-RU" dirty="0" smtClean="0"/>
              <a:t> непростому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Всесвітній</a:t>
            </a:r>
            <a:r>
              <a:rPr lang="ru-RU" dirty="0" smtClean="0"/>
              <a:t> день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започаткували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в 1954-му </a:t>
            </a:r>
            <a:r>
              <a:rPr lang="ru-RU" dirty="0" err="1" smtClean="0"/>
              <a:t>році</a:t>
            </a:r>
            <a:r>
              <a:rPr lang="ru-RU" dirty="0" smtClean="0"/>
              <a:t>, коли </a:t>
            </a:r>
            <a:r>
              <a:rPr lang="ru-RU" dirty="0" err="1" smtClean="0"/>
              <a:t>Генеральна</a:t>
            </a:r>
            <a:r>
              <a:rPr lang="ru-RU" dirty="0" smtClean="0"/>
              <a:t> </a:t>
            </a:r>
            <a:r>
              <a:rPr lang="ru-RU" dirty="0" err="1" smtClean="0"/>
              <a:t>Асамблея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Об’єднаних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затвердила свою </a:t>
            </a:r>
            <a:r>
              <a:rPr lang="ru-RU" dirty="0" err="1" smtClean="0"/>
              <a:t>резолюцію</a:t>
            </a:r>
            <a:r>
              <a:rPr lang="ru-RU" dirty="0" smtClean="0"/>
              <a:t> № 836 (IX), </a:t>
            </a:r>
            <a:r>
              <a:rPr lang="ru-RU" dirty="0" err="1" smtClean="0"/>
              <a:t>рекомендувавши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країнам</a:t>
            </a:r>
            <a:r>
              <a:rPr lang="ru-RU" dirty="0" smtClean="0"/>
              <a:t> </a:t>
            </a:r>
            <a:r>
              <a:rPr lang="ru-RU" dirty="0" err="1" smtClean="0"/>
              <a:t>відзначати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день,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1956-го року.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37112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Спочатку</a:t>
            </a:r>
            <a:r>
              <a:rPr lang="ru-RU" dirty="0" smtClean="0"/>
              <a:t> дата </a:t>
            </a:r>
            <a:r>
              <a:rPr lang="ru-RU" dirty="0" err="1" smtClean="0"/>
              <a:t>святкування</a:t>
            </a:r>
            <a:r>
              <a:rPr lang="ru-RU" dirty="0" smtClean="0"/>
              <a:t> Дня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рекомендувалася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на </a:t>
            </a:r>
            <a:r>
              <a:rPr lang="ru-RU" dirty="0" err="1" smtClean="0"/>
              <a:t>розсуд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яка </a:t>
            </a:r>
            <a:r>
              <a:rPr lang="ru-RU" dirty="0" err="1" smtClean="0"/>
              <a:t>визнає</a:t>
            </a:r>
            <a:r>
              <a:rPr lang="ru-RU" dirty="0" smtClean="0"/>
              <a:t> для себе </a:t>
            </a:r>
            <a:r>
              <a:rPr lang="ru-RU" dirty="0" err="1" smtClean="0"/>
              <a:t>доцільним</a:t>
            </a:r>
            <a:r>
              <a:rPr lang="ru-RU" dirty="0" smtClean="0"/>
              <a:t> </a:t>
            </a:r>
            <a:r>
              <a:rPr lang="ru-RU" dirty="0" err="1" smtClean="0"/>
              <a:t>відзначати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день. Так,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суверенних</a:t>
            </a:r>
            <a:r>
              <a:rPr lang="ru-RU" dirty="0" smtClean="0"/>
              <a:t> державах,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день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1-го </a:t>
            </a:r>
            <a:r>
              <a:rPr lang="ru-RU" dirty="0" err="1" smtClean="0"/>
              <a:t>червня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, 20-го листопада 1959-го року </a:t>
            </a:r>
            <a:r>
              <a:rPr lang="ru-RU" dirty="0" err="1" smtClean="0"/>
              <a:t>прийняли</a:t>
            </a:r>
            <a:r>
              <a:rPr lang="ru-RU" dirty="0" smtClean="0"/>
              <a:t> "</a:t>
            </a:r>
            <a:r>
              <a:rPr lang="ru-RU" dirty="0" err="1" smtClean="0"/>
              <a:t>Декларацію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". </a:t>
            </a:r>
            <a:r>
              <a:rPr lang="ru-RU" dirty="0" err="1" smtClean="0"/>
              <a:t>Потім</a:t>
            </a:r>
            <a:r>
              <a:rPr lang="ru-RU" dirty="0" smtClean="0"/>
              <a:t>, в 1989-му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20-го листопада </a:t>
            </a:r>
            <a:r>
              <a:rPr lang="ru-RU" dirty="0" err="1" smtClean="0"/>
              <a:t>всесвітнім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прийнята</a:t>
            </a:r>
            <a:r>
              <a:rPr lang="ru-RU" dirty="0" smtClean="0"/>
              <a:t> "</a:t>
            </a:r>
            <a:r>
              <a:rPr lang="ru-RU" dirty="0" err="1" smtClean="0"/>
              <a:t>Конвенція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" та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єдиної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святкування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дня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вирішено</a:t>
            </a:r>
            <a:r>
              <a:rPr lang="ru-RU" dirty="0" smtClean="0"/>
              <a:t> само собою. </a:t>
            </a:r>
            <a:r>
              <a:rPr lang="ru-RU" dirty="0" err="1" smtClean="0"/>
              <a:t>Тепер</a:t>
            </a:r>
            <a:r>
              <a:rPr lang="ru-RU" dirty="0" smtClean="0"/>
              <a:t>, в </a:t>
            </a:r>
            <a:r>
              <a:rPr lang="ru-RU" dirty="0" err="1" smtClean="0"/>
              <a:t>офіційних</a:t>
            </a:r>
            <a:r>
              <a:rPr lang="ru-RU" dirty="0" smtClean="0"/>
              <a:t> документах ООН </a:t>
            </a:r>
            <a:r>
              <a:rPr lang="ru-RU" dirty="0" err="1" smtClean="0"/>
              <a:t>фігурує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дата.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2214578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Святкування</a:t>
            </a:r>
            <a:r>
              <a:rPr lang="ru-RU" b="1" dirty="0" smtClean="0"/>
              <a:t> Дня </a:t>
            </a:r>
            <a:r>
              <a:rPr lang="ru-RU" b="1" dirty="0" err="1" smtClean="0"/>
              <a:t>педіатра</a:t>
            </a:r>
            <a:r>
              <a:rPr lang="ru-RU" b="1" dirty="0" smtClean="0"/>
              <a:t> </a:t>
            </a:r>
            <a:r>
              <a:rPr lang="ru-RU" b="1" dirty="0" err="1" smtClean="0"/>
              <a:t>нерозривно</a:t>
            </a:r>
            <a:r>
              <a:rPr lang="ru-RU" b="1" dirty="0" smtClean="0"/>
              <a:t> </a:t>
            </a:r>
            <a:r>
              <a:rPr lang="ru-RU" b="1" dirty="0" err="1" smtClean="0"/>
              <a:t>пов'язане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Всесвітнім</a:t>
            </a:r>
            <a:r>
              <a:rPr lang="ru-RU" b="1" dirty="0" smtClean="0"/>
              <a:t> днем </a:t>
            </a:r>
            <a:r>
              <a:rPr lang="ru-RU" b="1" dirty="0" err="1" smtClean="0"/>
              <a:t>дитини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341154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Саме</a:t>
            </a:r>
            <a:r>
              <a:rPr lang="ru-RU" sz="3600" dirty="0" smtClean="0"/>
              <a:t> 20 листопада </a:t>
            </a:r>
            <a:r>
              <a:rPr lang="ru-RU" sz="3600" dirty="0" err="1" smtClean="0"/>
              <a:t>відзначають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своє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професійне</a:t>
            </a:r>
            <a:r>
              <a:rPr lang="ru-RU" sz="3600" dirty="0" smtClean="0"/>
              <a:t> свято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дитячі</a:t>
            </a:r>
            <a:r>
              <a:rPr lang="ru-RU" sz="3600" dirty="0" smtClean="0"/>
              <a:t> </a:t>
            </a:r>
            <a:r>
              <a:rPr lang="ru-RU" sz="3600" dirty="0" err="1" smtClean="0"/>
              <a:t>лікарі</a:t>
            </a:r>
            <a:r>
              <a:rPr lang="ru-RU" sz="3600" dirty="0" smtClean="0"/>
              <a:t>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поклали</a:t>
            </a:r>
            <a:r>
              <a:rPr lang="ru-RU" sz="3600" dirty="0" smtClean="0"/>
              <a:t> на себе </a:t>
            </a:r>
            <a:r>
              <a:rPr lang="ru-RU" sz="3600" dirty="0" err="1" smtClean="0"/>
              <a:t>вирішення</a:t>
            </a:r>
            <a:r>
              <a:rPr lang="ru-RU" sz="3600" dirty="0" smtClean="0"/>
              <a:t> проблем </a:t>
            </a:r>
            <a:r>
              <a:rPr lang="ru-RU" sz="3600" dirty="0" err="1" smtClean="0"/>
              <a:t>здоров’я</a:t>
            </a:r>
            <a:r>
              <a:rPr lang="ru-RU" sz="3600" dirty="0" smtClean="0"/>
              <a:t> наших </a:t>
            </a:r>
            <a:r>
              <a:rPr lang="ru-RU" sz="3600" dirty="0" err="1" smtClean="0"/>
              <a:t>дітей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Історія</a:t>
            </a:r>
            <a:r>
              <a:rPr lang="ru-RU" b="1" dirty="0" smtClean="0"/>
              <a:t> свята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Вітання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Днем </a:t>
            </a:r>
            <a:r>
              <a:rPr lang="ru-RU" dirty="0" err="1" smtClean="0"/>
              <a:t>педіатра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20 листопада, у </a:t>
            </a:r>
            <a:r>
              <a:rPr lang="ru-RU" dirty="0" err="1" smtClean="0"/>
              <a:t>Всесвітній</a:t>
            </a:r>
            <a:r>
              <a:rPr lang="ru-RU" dirty="0" smtClean="0"/>
              <a:t> день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дату </a:t>
            </a:r>
            <a:r>
              <a:rPr lang="ru-RU" dirty="0" err="1" smtClean="0"/>
              <a:t>обрали</a:t>
            </a:r>
            <a:r>
              <a:rPr lang="ru-RU" dirty="0" smtClean="0"/>
              <a:t> не </a:t>
            </a:r>
            <a:r>
              <a:rPr lang="ru-RU" dirty="0" err="1" smtClean="0"/>
              <a:t>випадково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20 листопада 1959 року </a:t>
            </a:r>
            <a:r>
              <a:rPr lang="ru-RU" dirty="0" err="1" smtClean="0"/>
              <a:t>Генеральна</a:t>
            </a:r>
            <a:r>
              <a:rPr lang="ru-RU" dirty="0" smtClean="0"/>
              <a:t> </a:t>
            </a:r>
            <a:r>
              <a:rPr lang="ru-RU" dirty="0" err="1" smtClean="0"/>
              <a:t>асамблея</a:t>
            </a:r>
            <a:r>
              <a:rPr lang="ru-RU" dirty="0" smtClean="0"/>
              <a:t> ООН </a:t>
            </a:r>
            <a:r>
              <a:rPr lang="ru-RU" dirty="0" err="1" smtClean="0"/>
              <a:t>ухвалила</a:t>
            </a:r>
            <a:r>
              <a:rPr lang="ru-RU" dirty="0" smtClean="0"/>
              <a:t> </a:t>
            </a:r>
            <a:r>
              <a:rPr lang="ru-RU" dirty="0" err="1" smtClean="0"/>
              <a:t>Декларацію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, а 1989 року — </a:t>
            </a:r>
            <a:r>
              <a:rPr lang="ru-RU" dirty="0" err="1" smtClean="0"/>
              <a:t>Конвенцію</a:t>
            </a:r>
            <a:r>
              <a:rPr lang="ru-RU" dirty="0" smtClean="0"/>
              <a:t> прав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міжнародним</a:t>
            </a:r>
            <a:r>
              <a:rPr lang="ru-RU" dirty="0" smtClean="0"/>
              <a:t> документом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20 листопада День </a:t>
            </a:r>
            <a:r>
              <a:rPr lang="ru-RU" dirty="0" err="1" smtClean="0"/>
              <a:t>педіатра</a:t>
            </a:r>
            <a:r>
              <a:rPr lang="ru-RU" dirty="0" smtClean="0"/>
              <a:t> </a:t>
            </a:r>
            <a:r>
              <a:rPr lang="ru-RU" dirty="0" err="1" smtClean="0"/>
              <a:t>відзначають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130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638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День педіатра  20.11.22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Святкування Дня педіатра нерозривно пов'язане з Всесвітнім днем дитини.</vt:lpstr>
      <vt:lpstr>Історія свята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педіатра  20.11.22</dc:title>
  <dc:creator>Diana</dc:creator>
  <cp:lastModifiedBy>Diana</cp:lastModifiedBy>
  <cp:revision>2</cp:revision>
  <dcterms:modified xsi:type="dcterms:W3CDTF">2022-11-22T08:28:37Z</dcterms:modified>
</cp:coreProperties>
</file>